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AA1D1-ABF7-4050-A766-374D49435B94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7BAF2-C70F-468B-861D-0BCF052E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1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7BAF2-C70F-468B-861D-0BCF052E301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FD1F-7FC1-4775-BA53-019571943F1A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BE3FC-6B4E-44E2-A6AE-C17F269C18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3D Canopy Structure </a:t>
            </a:r>
          </a:p>
          <a:p>
            <a:pPr lvl="1"/>
            <a:r>
              <a:rPr lang="en-US" sz="2000" dirty="0" smtClean="0"/>
              <a:t>Habitat structure upon which biodiversity depends</a:t>
            </a:r>
          </a:p>
          <a:p>
            <a:pPr lvl="1"/>
            <a:r>
              <a:rPr lang="en-US" sz="2000" dirty="0" smtClean="0"/>
              <a:t>Biomass, degradation 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uel loads</a:t>
            </a:r>
          </a:p>
          <a:p>
            <a:pPr lvl="1"/>
            <a:r>
              <a:rPr lang="en-US" sz="2000" smtClean="0"/>
              <a:t>Large </a:t>
            </a:r>
            <a:r>
              <a:rPr lang="en-US" sz="2000" smtClean="0"/>
              <a:t>complementarity </a:t>
            </a:r>
            <a:r>
              <a:rPr lang="en-US" sz="2000" smtClean="0"/>
              <a:t>with </a:t>
            </a:r>
            <a:r>
              <a:rPr lang="en-US" sz="2000" dirty="0" smtClean="0"/>
              <a:t>other sensors (fusion)</a:t>
            </a:r>
          </a:p>
          <a:p>
            <a:r>
              <a:rPr lang="en-US" sz="2000" dirty="0" smtClean="0"/>
              <a:t>Open Access to and </a:t>
            </a:r>
            <a:r>
              <a:rPr lang="en-US" sz="2000" dirty="0"/>
              <a:t>s</a:t>
            </a:r>
            <a:r>
              <a:rPr lang="en-US" sz="2000" dirty="0" smtClean="0"/>
              <a:t>tandardization of the results of what NASA funds</a:t>
            </a:r>
          </a:p>
          <a:p>
            <a:pPr lvl="1"/>
            <a:r>
              <a:rPr lang="en-US" sz="2000" dirty="0" smtClean="0"/>
              <a:t>Improved ease of use</a:t>
            </a:r>
          </a:p>
          <a:p>
            <a:pPr lvl="1"/>
            <a:r>
              <a:rPr lang="en-US" sz="2000" dirty="0" smtClean="0"/>
              <a:t>Standardized QA, formats, metadata, geo-referencing, coordinate system, and units</a:t>
            </a:r>
          </a:p>
          <a:p>
            <a:pPr lvl="1"/>
            <a:r>
              <a:rPr lang="en-US" sz="2000" dirty="0" smtClean="0"/>
              <a:t>Accessibility after standard period</a:t>
            </a:r>
          </a:p>
          <a:p>
            <a:r>
              <a:rPr lang="en-US" sz="2000" dirty="0" smtClean="0"/>
              <a:t>“</a:t>
            </a:r>
            <a:r>
              <a:rPr lang="en-US" sz="2000" dirty="0" err="1" smtClean="0"/>
              <a:t>MODISization</a:t>
            </a:r>
            <a:r>
              <a:rPr lang="en-US" sz="2000" dirty="0" smtClean="0"/>
              <a:t>” of </a:t>
            </a:r>
            <a:r>
              <a:rPr lang="en-US" sz="2000" dirty="0" err="1" smtClean="0"/>
              <a:t>Landsat</a:t>
            </a:r>
            <a:endParaRPr lang="en-US" sz="2000" dirty="0" smtClean="0"/>
          </a:p>
          <a:p>
            <a:pPr lvl="1"/>
            <a:r>
              <a:rPr lang="en-US" sz="2000" dirty="0" smtClean="0"/>
              <a:t>Examples of products include: Land cover, land cover change, productivity, disturbance, </a:t>
            </a:r>
            <a:r>
              <a:rPr lang="en-US" sz="2000" dirty="0" err="1" smtClean="0"/>
              <a:t>phenology</a:t>
            </a:r>
            <a:r>
              <a:rPr lang="en-US" sz="2000" dirty="0" smtClean="0"/>
              <a:t>, vegetation indices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04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Terrestrial Applications 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86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Leanne Creamer</cp:lastModifiedBy>
  <cp:revision>14</cp:revision>
  <dcterms:created xsi:type="dcterms:W3CDTF">2013-04-24T19:37:42Z</dcterms:created>
  <dcterms:modified xsi:type="dcterms:W3CDTF">2013-05-07T14:13:42Z</dcterms:modified>
</cp:coreProperties>
</file>